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7" r:id="rId5"/>
    <p:sldId id="270" r:id="rId6"/>
    <p:sldId id="271" r:id="rId7"/>
    <p:sldId id="272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5958"/>
  </p:normalViewPr>
  <p:slideViewPr>
    <p:cSldViewPr snapToGrid="0">
      <p:cViewPr>
        <p:scale>
          <a:sx n="70" d="100"/>
          <a:sy n="70" d="100"/>
        </p:scale>
        <p:origin x="90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4"/>
            <a:ext cx="8023861" cy="648380"/>
          </a:xfrm>
        </p:spPr>
        <p:txBody>
          <a:bodyPr/>
          <a:lstStyle/>
          <a:p>
            <a:r>
              <a:rPr lang="tr-TR" dirty="0"/>
              <a:t>Ara Yüzü Kişiselleştirme</a:t>
            </a:r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F0FB-5829-4949-9E35-841A9DF3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5" y="112300"/>
            <a:ext cx="6615840" cy="779865"/>
          </a:xfrm>
        </p:spPr>
        <p:txBody>
          <a:bodyPr>
            <a:normAutofit/>
          </a:bodyPr>
          <a:lstStyle/>
          <a:p>
            <a:r>
              <a:rPr lang="tr-TR" sz="3600" dirty="0"/>
              <a:t>Arayüzü Kişiselleştirme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CE3B-D4B3-6743-AC05-A671F006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5"/>
            <a:ext cx="11606162" cy="2406647"/>
          </a:xfrm>
        </p:spPr>
        <p:txBody>
          <a:bodyPr>
            <a:normAutofit/>
          </a:bodyPr>
          <a:lstStyle/>
          <a:p>
            <a:r>
              <a:rPr lang="tr-TR" sz="2800" dirty="0"/>
              <a:t>Normalde kurulduğunda karşımıza gelen ara yüz bazı durumlarda kullanıcıların isteğine göre kişiselleştirilebilir örneğin renk değiştirilebilir, yazı büyüklükleri ayarlanabilir.</a:t>
            </a:r>
            <a:endParaRPr lang="en-GB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E1EEEA9-2F2C-635A-C8D4-12226442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0" y="2213939"/>
            <a:ext cx="5725535" cy="337852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B98255-6FEC-FDCA-F81E-01B14FE87795}"/>
              </a:ext>
            </a:extLst>
          </p:cNvPr>
          <p:cNvSpPr txBox="1">
            <a:spLocks/>
          </p:cNvSpPr>
          <p:nvPr/>
        </p:nvSpPr>
        <p:spPr>
          <a:xfrm>
            <a:off x="6446685" y="2590800"/>
            <a:ext cx="5645997" cy="177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u="sng" dirty="0"/>
              <a:t>Bu işlem </a:t>
            </a:r>
          </a:p>
          <a:p>
            <a:r>
              <a:rPr lang="tr-TR" sz="2000" b="1" dirty="0" err="1">
                <a:solidFill>
                  <a:srgbClr val="FF0000"/>
                </a:solidFill>
              </a:rPr>
              <a:t>Edit</a:t>
            </a:r>
            <a:r>
              <a:rPr lang="tr-TR" sz="2000" b="1" dirty="0">
                <a:solidFill>
                  <a:srgbClr val="FF0000"/>
                </a:solidFill>
              </a:rPr>
              <a:t> Menüsü/</a:t>
            </a:r>
            <a:r>
              <a:rPr lang="tr-TR" sz="2000" b="1" dirty="0" err="1">
                <a:solidFill>
                  <a:srgbClr val="FF0000"/>
                </a:solidFill>
              </a:rPr>
              <a:t>Preferences</a:t>
            </a:r>
            <a:r>
              <a:rPr lang="tr-TR" sz="2000" b="1" dirty="0">
                <a:solidFill>
                  <a:srgbClr val="FF0000"/>
                </a:solidFill>
              </a:rPr>
              <a:t>/</a:t>
            </a:r>
            <a:r>
              <a:rPr lang="tr-TR" sz="2000" b="1" dirty="0" err="1">
                <a:solidFill>
                  <a:srgbClr val="FF0000"/>
                </a:solidFill>
              </a:rPr>
              <a:t>Interface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000" dirty="0"/>
              <a:t>Kısmından yapılır karşımıza çıkan pencereden tema rengi ve yazı büyüklüğü ayarlanabilir.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CD1E7-156F-649F-0237-CFB5003C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8306-57F3-E9BE-F7D3-5E4AE779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5" y="112300"/>
            <a:ext cx="6615840" cy="779865"/>
          </a:xfrm>
        </p:spPr>
        <p:txBody>
          <a:bodyPr>
            <a:normAutofit/>
          </a:bodyPr>
          <a:lstStyle/>
          <a:p>
            <a:r>
              <a:rPr lang="tr-TR" sz="3600" dirty="0"/>
              <a:t>Arayüzü Kişiselleştirme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27EDA-28EC-DDB3-7119-B5EEEA21E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5"/>
            <a:ext cx="11606162" cy="2406647"/>
          </a:xfrm>
        </p:spPr>
        <p:txBody>
          <a:bodyPr>
            <a:normAutofit/>
          </a:bodyPr>
          <a:lstStyle/>
          <a:p>
            <a:r>
              <a:rPr lang="tr-TR" sz="2800" dirty="0"/>
              <a:t>Normalde kurulduğunda karşımıza gelen ara yüz bazı durumlarda kullanıcıların isteğine göre kişiselleştirilebilir örneğin renk değiştirilebilir, yazı büyüklükleri ayarlanabilir.</a:t>
            </a:r>
            <a:endParaRPr lang="en-GB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4E99549-D235-E222-FC08-78FEB52A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AD76328-9BFF-638A-4706-392C94BB44EC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8D6934F-F288-2902-3679-EA61741C7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0" y="2213939"/>
            <a:ext cx="5725535" cy="337852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560F19-D855-F28B-DE5C-9B11E4E15DD3}"/>
              </a:ext>
            </a:extLst>
          </p:cNvPr>
          <p:cNvSpPr txBox="1">
            <a:spLocks/>
          </p:cNvSpPr>
          <p:nvPr/>
        </p:nvSpPr>
        <p:spPr>
          <a:xfrm>
            <a:off x="6446685" y="2590800"/>
            <a:ext cx="5645997" cy="177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u="sng" dirty="0"/>
              <a:t>Bu işlem </a:t>
            </a:r>
          </a:p>
          <a:p>
            <a:r>
              <a:rPr lang="tr-TR" sz="2000" b="1" dirty="0" err="1">
                <a:solidFill>
                  <a:srgbClr val="FF0000"/>
                </a:solidFill>
              </a:rPr>
              <a:t>Edit</a:t>
            </a:r>
            <a:r>
              <a:rPr lang="tr-TR" sz="2000" b="1" dirty="0">
                <a:solidFill>
                  <a:srgbClr val="FF0000"/>
                </a:solidFill>
              </a:rPr>
              <a:t> Menüsü/</a:t>
            </a:r>
            <a:r>
              <a:rPr lang="tr-TR" sz="2000" b="1" dirty="0" err="1">
                <a:solidFill>
                  <a:srgbClr val="FF0000"/>
                </a:solidFill>
              </a:rPr>
              <a:t>Preferences</a:t>
            </a:r>
            <a:r>
              <a:rPr lang="tr-TR" sz="2000" b="1" dirty="0">
                <a:solidFill>
                  <a:srgbClr val="FF0000"/>
                </a:solidFill>
              </a:rPr>
              <a:t>/</a:t>
            </a:r>
            <a:r>
              <a:rPr lang="tr-TR" sz="2000" b="1" dirty="0" err="1">
                <a:solidFill>
                  <a:srgbClr val="FF0000"/>
                </a:solidFill>
              </a:rPr>
              <a:t>Interface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000" dirty="0"/>
              <a:t>Kısmından yapılır karşımıza çıkan pencereden tema rengi ve yazı büyüklüğü ayarlanabilir.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7456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FC04-CC9C-E11C-78A0-119B0859A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2EA6-45E5-C546-7EE8-25434E33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2-Tuval Arka Rengini Değiştirme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DB55-F759-4ADA-400E-988D13FB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19" y="850178"/>
            <a:ext cx="11606162" cy="25788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000" dirty="0"/>
              <a:t>	Çalışma tuvalinin arkasındaki rengi değiştirmek için tuval dışında kalan bir alana sağ tıklanıp tuval dışı rengi ayarlanabilir.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013530-17E1-3862-9345-844B7153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B9A8013-E5A1-9084-8B92-87B44A77591C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403157C1-667B-5C73-EA55-A2B6E4F0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855" y="1589616"/>
            <a:ext cx="6126379" cy="4125369"/>
          </a:xfrm>
          <a:prstGeom prst="rect">
            <a:avLst/>
          </a:prstGeom>
        </p:spPr>
      </p:pic>
      <p:sp>
        <p:nvSpPr>
          <p:cNvPr id="20" name="Açıklama Balonu: Bükülü Çizgi 19">
            <a:extLst>
              <a:ext uri="{FF2B5EF4-FFF2-40B4-BE49-F238E27FC236}">
                <a16:creationId xmlns:a16="http://schemas.microsoft.com/office/drawing/2014/main" id="{143AF533-A430-EE44-72BA-E157827E72A2}"/>
              </a:ext>
            </a:extLst>
          </p:cNvPr>
          <p:cNvSpPr/>
          <p:nvPr/>
        </p:nvSpPr>
        <p:spPr>
          <a:xfrm>
            <a:off x="486520" y="4691887"/>
            <a:ext cx="1928597" cy="566057"/>
          </a:xfrm>
          <a:prstGeom prst="borderCallout2">
            <a:avLst>
              <a:gd name="adj1" fmla="val 41827"/>
              <a:gd name="adj2" fmla="val 99483"/>
              <a:gd name="adj3" fmla="val 20673"/>
              <a:gd name="adj4" fmla="val 120474"/>
              <a:gd name="adj5" fmla="val -233654"/>
              <a:gd name="adj6" fmla="val 175168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Tuval Arka Rengi Değiştirme</a:t>
            </a:r>
          </a:p>
        </p:txBody>
      </p:sp>
    </p:spTree>
    <p:extLst>
      <p:ext uri="{BB962C8B-B14F-4D97-AF65-F5344CB8AC3E}">
        <p14:creationId xmlns:p14="http://schemas.microsoft.com/office/powerpoint/2010/main" val="283433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757B4-B51F-94A7-9075-1B86100B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332D-FA5A-F8AA-5181-B34F4132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9" y="243776"/>
            <a:ext cx="9108945" cy="53999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3-Çalışma Ekranını Yapılan işe Göre Ayarlama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074D2-6AD9-1A5B-1B79-5045630C5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19" y="850178"/>
            <a:ext cx="11606162" cy="107659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tr-TR" sz="2000" dirty="0"/>
              <a:t>	</a:t>
            </a:r>
            <a:r>
              <a:rPr lang="tr-TR" sz="2000" dirty="0" err="1"/>
              <a:t>Photoshopta</a:t>
            </a:r>
            <a:r>
              <a:rPr lang="tr-TR" sz="2000" dirty="0"/>
              <a:t> yaptığımız iş boyama, 3 boyut, fotoğraf düzenleme </a:t>
            </a:r>
            <a:r>
              <a:rPr lang="tr-TR" sz="2000" dirty="0" err="1"/>
              <a:t>vb</a:t>
            </a:r>
            <a:r>
              <a:rPr lang="tr-TR" sz="2000" dirty="0"/>
              <a:t> işlemler olabilir yaptığımız işleme göre çalışma ekranını düzenlemek için ekranın en sağ üst köşesindeki butona basılır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911FE96-0CAC-86DB-92EA-B2A6D575B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F454A26-88AE-E3BB-C09B-AAD1C5EB23B1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3F39C02-9CD1-A72F-96F1-250CF361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7" y="2209173"/>
            <a:ext cx="4887687" cy="2572467"/>
          </a:xfrm>
          <a:prstGeom prst="rect">
            <a:avLst/>
          </a:prstGeom>
        </p:spPr>
      </p:pic>
      <p:sp>
        <p:nvSpPr>
          <p:cNvPr id="8" name="Açıklama Balonu: Bükülü Çizgi 7">
            <a:extLst>
              <a:ext uri="{FF2B5EF4-FFF2-40B4-BE49-F238E27FC236}">
                <a16:creationId xmlns:a16="http://schemas.microsoft.com/office/drawing/2014/main" id="{25ED915E-BCD2-A1CC-6A01-CA2E16B33814}"/>
              </a:ext>
            </a:extLst>
          </p:cNvPr>
          <p:cNvSpPr/>
          <p:nvPr/>
        </p:nvSpPr>
        <p:spPr>
          <a:xfrm>
            <a:off x="3769462" y="5214546"/>
            <a:ext cx="1928597" cy="566057"/>
          </a:xfrm>
          <a:prstGeom prst="borderCallout2">
            <a:avLst>
              <a:gd name="adj1" fmla="val 1442"/>
              <a:gd name="adj2" fmla="val 43039"/>
              <a:gd name="adj3" fmla="val -135096"/>
              <a:gd name="adj4" fmla="val 36373"/>
              <a:gd name="adj5" fmla="val -493269"/>
              <a:gd name="adj6" fmla="val 70747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Çalışma Alanını Değiştirme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5AA8B8-4907-37B8-787A-C8A394D98BBF}"/>
              </a:ext>
            </a:extLst>
          </p:cNvPr>
          <p:cNvSpPr txBox="1">
            <a:spLocks/>
          </p:cNvSpPr>
          <p:nvPr/>
        </p:nvSpPr>
        <p:spPr>
          <a:xfrm>
            <a:off x="6474054" y="1878247"/>
            <a:ext cx="5587317" cy="305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 err="1"/>
              <a:t>Essentailns</a:t>
            </a:r>
            <a:r>
              <a:rPr lang="tr-TR" sz="2000" b="1" dirty="0"/>
              <a:t>: </a:t>
            </a:r>
            <a:r>
              <a:rPr lang="tr-TR" sz="2000" dirty="0"/>
              <a:t>Genel Çalışma Alanı Biçimi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 err="1"/>
              <a:t>Graphic</a:t>
            </a:r>
            <a:r>
              <a:rPr lang="tr-TR" sz="2000" b="1" dirty="0"/>
              <a:t>-Web : </a:t>
            </a:r>
            <a:r>
              <a:rPr lang="tr-TR" sz="2000" dirty="0"/>
              <a:t>Grafik ve web sayfası hazırlamada kullanılan alan </a:t>
            </a:r>
            <a:r>
              <a:rPr lang="tr-TR" sz="2000" dirty="0" err="1"/>
              <a:t>biçmi</a:t>
            </a:r>
            <a:endParaRPr lang="tr-TR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/>
              <a:t>Motion: </a:t>
            </a:r>
            <a:r>
              <a:rPr lang="tr-TR" sz="2000" dirty="0"/>
              <a:t>Animasyon hazırlama Alanı Biçimi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/>
              <a:t>Printing: </a:t>
            </a:r>
            <a:r>
              <a:rPr lang="tr-TR" sz="2000" dirty="0"/>
              <a:t>Boyama Yapma Alanı biçimi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 err="1"/>
              <a:t>Photograpy</a:t>
            </a:r>
            <a:r>
              <a:rPr lang="tr-TR" sz="2000" b="1" dirty="0"/>
              <a:t>: </a:t>
            </a:r>
            <a:r>
              <a:rPr lang="tr-TR" sz="2000" dirty="0"/>
              <a:t>Fotoğraf işleme Alanı Biçimi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Ayrıca </a:t>
            </a:r>
            <a:r>
              <a:rPr lang="tr-TR" sz="2000" dirty="0" err="1"/>
              <a:t>new</a:t>
            </a:r>
            <a:r>
              <a:rPr lang="tr-TR" sz="2000" dirty="0"/>
              <a:t> seçeneği ile kendimizin belirleyeceği bir yerleşime sahip bir çalışma </a:t>
            </a:r>
            <a:r>
              <a:rPr lang="tr-TR" sz="2000" dirty="0" err="1"/>
              <a:t>alanaı</a:t>
            </a:r>
            <a:r>
              <a:rPr lang="tr-TR" sz="2000" dirty="0"/>
              <a:t> tanımlayabiliriz.</a:t>
            </a:r>
          </a:p>
          <a:p>
            <a:pPr>
              <a:lnSpc>
                <a:spcPct val="120000"/>
              </a:lnSpc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7842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FD68F-9F39-6916-2C4A-516570FD9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AEEB9-49DC-F92F-04AF-5FC177B1C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919" y="850178"/>
            <a:ext cx="11606162" cy="10765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2000" dirty="0"/>
              <a:t>	Çalışma Alanı ayarlamalarını Windows menüsü/</a:t>
            </a:r>
            <a:r>
              <a:rPr lang="tr-TR" sz="2000" dirty="0" err="1"/>
              <a:t>Workspace</a:t>
            </a:r>
            <a:r>
              <a:rPr lang="tr-TR" sz="2000" dirty="0"/>
              <a:t> </a:t>
            </a:r>
            <a:r>
              <a:rPr lang="tr-TR" sz="2000" dirty="0" err="1"/>
              <a:t>kısmıdan</a:t>
            </a:r>
            <a:r>
              <a:rPr lang="tr-TR" sz="2000" dirty="0"/>
              <a:t> da girilip ayarlama yapılabilir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2D33A62-E08D-E10C-297D-B561E51E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C28C069-E8ED-5E21-FDB3-07640FB69F7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A28162-094C-95C8-B8EA-175176E8BEF5}"/>
              </a:ext>
            </a:extLst>
          </p:cNvPr>
          <p:cNvSpPr txBox="1">
            <a:spLocks/>
          </p:cNvSpPr>
          <p:nvPr/>
        </p:nvSpPr>
        <p:spPr>
          <a:xfrm>
            <a:off x="6474054" y="1878248"/>
            <a:ext cx="5587317" cy="107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Bu </a:t>
            </a:r>
            <a:r>
              <a:rPr lang="tr-TR" sz="2000" dirty="0" err="1"/>
              <a:t>bölümldeki</a:t>
            </a:r>
            <a:r>
              <a:rPr lang="tr-TR" sz="2000" dirty="0"/>
              <a:t> </a:t>
            </a:r>
            <a:r>
              <a:rPr lang="tr-TR" sz="2000" b="1" dirty="0" err="1"/>
              <a:t>lock</a:t>
            </a:r>
            <a:r>
              <a:rPr lang="tr-TR" sz="2000" b="1" dirty="0"/>
              <a:t> </a:t>
            </a:r>
            <a:r>
              <a:rPr lang="tr-TR" sz="2000" b="1" dirty="0" err="1"/>
              <a:t>workspace</a:t>
            </a:r>
            <a:r>
              <a:rPr lang="tr-TR" sz="2000" b="1" dirty="0"/>
              <a:t> </a:t>
            </a:r>
            <a:r>
              <a:rPr lang="tr-TR" sz="2000" dirty="0"/>
              <a:t>işaretlenirse çalışma alanındaki pencerelerin yerleri değiştirilemez</a:t>
            </a:r>
          </a:p>
          <a:p>
            <a:pPr>
              <a:lnSpc>
                <a:spcPct val="120000"/>
              </a:lnSpc>
            </a:pPr>
            <a:endParaRPr lang="tr-TR" sz="2000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055A66A-DCC1-50FD-AB46-C64F545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55" y="1692278"/>
            <a:ext cx="5973009" cy="3238952"/>
          </a:xfrm>
          <a:prstGeom prst="rect">
            <a:avLst/>
          </a:prstGeom>
        </p:spPr>
      </p:pic>
      <p:sp>
        <p:nvSpPr>
          <p:cNvPr id="13" name="Açıklama Balonu: Bükülü Çizgi 12">
            <a:extLst>
              <a:ext uri="{FF2B5EF4-FFF2-40B4-BE49-F238E27FC236}">
                <a16:creationId xmlns:a16="http://schemas.microsoft.com/office/drawing/2014/main" id="{C5645B75-FC4E-6F60-7F2A-F4E33FD21944}"/>
              </a:ext>
            </a:extLst>
          </p:cNvPr>
          <p:cNvSpPr/>
          <p:nvPr/>
        </p:nvSpPr>
        <p:spPr>
          <a:xfrm>
            <a:off x="3769462" y="5214546"/>
            <a:ext cx="1928597" cy="566057"/>
          </a:xfrm>
          <a:prstGeom prst="borderCallout2">
            <a:avLst>
              <a:gd name="adj1" fmla="val 1442"/>
              <a:gd name="adj2" fmla="val 43039"/>
              <a:gd name="adj3" fmla="val -135096"/>
              <a:gd name="adj4" fmla="val 36373"/>
              <a:gd name="adj5" fmla="val -512500"/>
              <a:gd name="adj6" fmla="val -53429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Çalışma Alanını Değiştirme</a:t>
            </a:r>
          </a:p>
        </p:txBody>
      </p:sp>
    </p:spTree>
    <p:extLst>
      <p:ext uri="{BB962C8B-B14F-4D97-AF65-F5344CB8AC3E}">
        <p14:creationId xmlns:p14="http://schemas.microsoft.com/office/powerpoint/2010/main" val="168190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A42F5-BDED-6B72-7DAF-E4C96AEFA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4DA8-158A-07AC-136C-E477FAC0C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404" y="84666"/>
            <a:ext cx="4845139" cy="5684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b="1" dirty="0">
                <a:solidFill>
                  <a:srgbClr val="00B0F0"/>
                </a:solidFill>
              </a:rPr>
              <a:t>Kendimize Ait Arayüz oluşturma</a:t>
            </a:r>
            <a:endParaRPr lang="tr-TR" sz="2000" b="1" dirty="0">
              <a:solidFill>
                <a:srgbClr val="00B0F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6023C04-09C1-4F34-654A-6E3624BFC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9F2B190-9211-0B60-C859-6F202DBDC63F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952FD28-1F38-83FB-E5BF-23E39257F8F9}"/>
              </a:ext>
            </a:extLst>
          </p:cNvPr>
          <p:cNvSpPr txBox="1">
            <a:spLocks/>
          </p:cNvSpPr>
          <p:nvPr/>
        </p:nvSpPr>
        <p:spPr>
          <a:xfrm>
            <a:off x="4383996" y="4142847"/>
            <a:ext cx="6425518" cy="1604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00B0F0"/>
                </a:solidFill>
              </a:rPr>
              <a:t>Windows menüsü – </a:t>
            </a:r>
            <a:r>
              <a:rPr lang="tr-TR" sz="2000" b="1" dirty="0" err="1">
                <a:solidFill>
                  <a:srgbClr val="00B0F0"/>
                </a:solidFill>
              </a:rPr>
              <a:t>workspace</a:t>
            </a:r>
            <a:r>
              <a:rPr lang="tr-TR" sz="2000" b="1" dirty="0">
                <a:solidFill>
                  <a:srgbClr val="00B0F0"/>
                </a:solidFill>
              </a:rPr>
              <a:t> – New </a:t>
            </a:r>
            <a:r>
              <a:rPr lang="tr-TR" sz="2000" b="1" dirty="0" err="1">
                <a:solidFill>
                  <a:srgbClr val="00B0F0"/>
                </a:solidFill>
              </a:rPr>
              <a:t>workspace</a:t>
            </a:r>
            <a:r>
              <a:rPr lang="tr-TR" sz="2000" b="1" dirty="0">
                <a:solidFill>
                  <a:srgbClr val="00B0F0"/>
                </a:solidFill>
              </a:rPr>
              <a:t> </a:t>
            </a:r>
            <a:r>
              <a:rPr lang="tr-TR" sz="2000" dirty="0"/>
              <a:t>bölümüne girilerek şu an mevcut çalışma alanı bir isim verilerek kaydedilebilir.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Bu çalışma alanı ile çalışmak istediğimizde isim verdiğimiz çalışma alanı listede karşımıza gelecektir</a:t>
            </a:r>
          </a:p>
          <a:p>
            <a:pPr>
              <a:lnSpc>
                <a:spcPct val="120000"/>
              </a:lnSpc>
            </a:pPr>
            <a:endParaRPr lang="tr-TR" sz="2000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E1C0D07-9952-8CE5-D619-ECE140D1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80" y="661227"/>
            <a:ext cx="4748163" cy="2574761"/>
          </a:xfrm>
          <a:prstGeom prst="rect">
            <a:avLst/>
          </a:prstGeom>
        </p:spPr>
      </p:pic>
      <p:sp>
        <p:nvSpPr>
          <p:cNvPr id="13" name="Açıklama Balonu: Bükülü Çizgi 12">
            <a:extLst>
              <a:ext uri="{FF2B5EF4-FFF2-40B4-BE49-F238E27FC236}">
                <a16:creationId xmlns:a16="http://schemas.microsoft.com/office/drawing/2014/main" id="{D9460E05-D2E0-9821-3968-60DC5C942BF4}"/>
              </a:ext>
            </a:extLst>
          </p:cNvPr>
          <p:cNvSpPr/>
          <p:nvPr/>
        </p:nvSpPr>
        <p:spPr>
          <a:xfrm>
            <a:off x="1872327" y="4398117"/>
            <a:ext cx="1928597" cy="566057"/>
          </a:xfrm>
          <a:prstGeom prst="borderCallout2">
            <a:avLst>
              <a:gd name="adj1" fmla="val 1442"/>
              <a:gd name="adj2" fmla="val 43039"/>
              <a:gd name="adj3" fmla="val -135096"/>
              <a:gd name="adj4" fmla="val 36373"/>
              <a:gd name="adj5" fmla="val -512500"/>
              <a:gd name="adj6" fmla="val -53429"/>
            </a:avLst>
          </a:prstGeom>
          <a:ln w="38100">
            <a:solidFill>
              <a:srgbClr val="05A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Yeni Çalışma Alanını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F42DB2-727F-B8EA-BA9B-C402E4E41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839" y="566524"/>
            <a:ext cx="4517162" cy="26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3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1732</TotalTime>
  <Words>282</Words>
  <Application>Microsoft Office PowerPoint</Application>
  <PresentationFormat>Geniş ekran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Roboto</vt:lpstr>
      <vt:lpstr>Office Teması</vt:lpstr>
      <vt:lpstr>Photoshop Dersleri</vt:lpstr>
      <vt:lpstr>Arayüzü Kişiselleştirme</vt:lpstr>
      <vt:lpstr>Arayüzü Kişiselleştirme</vt:lpstr>
      <vt:lpstr>2-Tuval Arka Rengini Değiştirme</vt:lpstr>
      <vt:lpstr>3-Çalışma Ekranını Yapılan işe Göre Ayarlama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17</cp:revision>
  <dcterms:created xsi:type="dcterms:W3CDTF">2025-01-04T12:40:37Z</dcterms:created>
  <dcterms:modified xsi:type="dcterms:W3CDTF">2025-01-05T17:32:43Z</dcterms:modified>
</cp:coreProperties>
</file>